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69" r:id="rId4"/>
    <p:sldId id="259" r:id="rId5"/>
    <p:sldId id="260" r:id="rId6"/>
    <p:sldId id="264" r:id="rId7"/>
    <p:sldId id="266" r:id="rId8"/>
    <p:sldId id="270" r:id="rId9"/>
    <p:sldId id="271" r:id="rId10"/>
    <p:sldId id="267" r:id="rId11"/>
    <p:sldId id="268" r:id="rId12"/>
    <p:sldId id="272" r:id="rId13"/>
    <p:sldId id="265"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41F12-A253-43C2-A2AF-7763D4C91057}" v="52" dt="2022-04-12T23:55:28.495"/>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p:cViewPr>
        <p:scale>
          <a:sx n="82" d="100"/>
          <a:sy n="82" d="100"/>
        </p:scale>
        <p:origin x="-720" y="-221"/>
      </p:cViewPr>
      <p:guideLst>
        <p:guide orient="horz" pos="2160"/>
        <p:guide pos="3840"/>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kumar reddy Desireddygari" userId="437373c3b7ac92cc" providerId="LiveId" clId="{EC941F12-A253-43C2-A2AF-7763D4C91057}"/>
    <pc:docChg chg="undo custSel addSld delSld modSld">
      <pc:chgData name="Naveen kumar reddy Desireddygari" userId="437373c3b7ac92cc" providerId="LiveId" clId="{EC941F12-A253-43C2-A2AF-7763D4C91057}" dt="2022-04-13T00:23:44.001" v="7042" actId="20577"/>
      <pc:docMkLst>
        <pc:docMk/>
      </pc:docMkLst>
      <pc:sldChg chg="addSp delSp modSp mod">
        <pc:chgData name="Naveen kumar reddy Desireddygari" userId="437373c3b7ac92cc" providerId="LiveId" clId="{EC941F12-A253-43C2-A2AF-7763D4C91057}" dt="2022-04-13T00:11:55.359" v="6805" actId="207"/>
        <pc:sldMkLst>
          <pc:docMk/>
          <pc:sldMk cId="2142729111" sldId="256"/>
        </pc:sldMkLst>
        <pc:spChg chg="mod">
          <ac:chgData name="Naveen kumar reddy Desireddygari" userId="437373c3b7ac92cc" providerId="LiveId" clId="{EC941F12-A253-43C2-A2AF-7763D4C91057}" dt="2022-04-13T00:11:43.637" v="6804" actId="207"/>
          <ac:spMkLst>
            <pc:docMk/>
            <pc:sldMk cId="2142729111" sldId="256"/>
            <ac:spMk id="2" creationId="{00000000-0000-0000-0000-000000000000}"/>
          </ac:spMkLst>
        </pc:spChg>
        <pc:spChg chg="mod">
          <ac:chgData name="Naveen kumar reddy Desireddygari" userId="437373c3b7ac92cc" providerId="LiveId" clId="{EC941F12-A253-43C2-A2AF-7763D4C91057}" dt="2022-04-13T00:11:55.359" v="6805" actId="207"/>
          <ac:spMkLst>
            <pc:docMk/>
            <pc:sldMk cId="2142729111" sldId="256"/>
            <ac:spMk id="3" creationId="{00000000-0000-0000-0000-000000000000}"/>
          </ac:spMkLst>
        </pc:spChg>
        <pc:picChg chg="add del mod">
          <ac:chgData name="Naveen kumar reddy Desireddygari" userId="437373c3b7ac92cc" providerId="LiveId" clId="{EC941F12-A253-43C2-A2AF-7763D4C91057}" dt="2022-04-12T23:01:33.788" v="4379" actId="21"/>
          <ac:picMkLst>
            <pc:docMk/>
            <pc:sldMk cId="2142729111" sldId="256"/>
            <ac:picMk id="4" creationId="{D9F92385-06C8-4CD3-8CED-D11F780914C2}"/>
          </ac:picMkLst>
        </pc:picChg>
      </pc:sldChg>
      <pc:sldChg chg="modSp mod">
        <pc:chgData name="Naveen kumar reddy Desireddygari" userId="437373c3b7ac92cc" providerId="LiveId" clId="{EC941F12-A253-43C2-A2AF-7763D4C91057}" dt="2022-04-12T22:10:42.451" v="3934" actId="20577"/>
        <pc:sldMkLst>
          <pc:docMk/>
          <pc:sldMk cId="682195269" sldId="257"/>
        </pc:sldMkLst>
        <pc:spChg chg="mod">
          <ac:chgData name="Naveen kumar reddy Desireddygari" userId="437373c3b7ac92cc" providerId="LiveId" clId="{EC941F12-A253-43C2-A2AF-7763D4C91057}" dt="2022-04-12T21:39:06.164" v="3039" actId="207"/>
          <ac:spMkLst>
            <pc:docMk/>
            <pc:sldMk cId="682195269" sldId="257"/>
            <ac:spMk id="2" creationId="{00000000-0000-0000-0000-000000000000}"/>
          </ac:spMkLst>
        </pc:spChg>
        <pc:spChg chg="mod">
          <ac:chgData name="Naveen kumar reddy Desireddygari" userId="437373c3b7ac92cc" providerId="LiveId" clId="{EC941F12-A253-43C2-A2AF-7763D4C91057}" dt="2022-04-12T22:10:42.451" v="3934" actId="20577"/>
          <ac:spMkLst>
            <pc:docMk/>
            <pc:sldMk cId="682195269" sldId="257"/>
            <ac:spMk id="3" creationId="{00000000-0000-0000-0000-000000000000}"/>
          </ac:spMkLst>
        </pc:spChg>
      </pc:sldChg>
      <pc:sldChg chg="modSp del mod">
        <pc:chgData name="Naveen kumar reddy Desireddygari" userId="437373c3b7ac92cc" providerId="LiveId" clId="{EC941F12-A253-43C2-A2AF-7763D4C91057}" dt="2022-04-12T21:01:20.488" v="1580" actId="2696"/>
        <pc:sldMkLst>
          <pc:docMk/>
          <pc:sldMk cId="1900486290" sldId="258"/>
        </pc:sldMkLst>
        <pc:spChg chg="mod">
          <ac:chgData name="Naveen kumar reddy Desireddygari" userId="437373c3b7ac92cc" providerId="LiveId" clId="{EC941F12-A253-43C2-A2AF-7763D4C91057}" dt="2022-04-12T21:01:00.783" v="1577" actId="27636"/>
          <ac:spMkLst>
            <pc:docMk/>
            <pc:sldMk cId="1900486290" sldId="258"/>
            <ac:spMk id="2" creationId="{00000000-0000-0000-0000-000000000000}"/>
          </ac:spMkLst>
        </pc:spChg>
        <pc:graphicFrameChg chg="mod">
          <ac:chgData name="Naveen kumar reddy Desireddygari" userId="437373c3b7ac92cc" providerId="LiveId" clId="{EC941F12-A253-43C2-A2AF-7763D4C91057}" dt="2022-04-12T21:01:10.103" v="1579" actId="14100"/>
          <ac:graphicFrameMkLst>
            <pc:docMk/>
            <pc:sldMk cId="1900486290" sldId="258"/>
            <ac:graphicFrameMk id="6" creationId="{00000000-0000-0000-0000-000000000000}"/>
          </ac:graphicFrameMkLst>
        </pc:graphicFrameChg>
      </pc:sldChg>
      <pc:sldChg chg="addSp delSp modSp mod">
        <pc:chgData name="Naveen kumar reddy Desireddygari" userId="437373c3b7ac92cc" providerId="LiveId" clId="{EC941F12-A253-43C2-A2AF-7763D4C91057}" dt="2022-04-12T22:46:39.701" v="4336" actId="1076"/>
        <pc:sldMkLst>
          <pc:docMk/>
          <pc:sldMk cId="1180589104" sldId="259"/>
        </pc:sldMkLst>
        <pc:spChg chg="mod">
          <ac:chgData name="Naveen kumar reddy Desireddygari" userId="437373c3b7ac92cc" providerId="LiveId" clId="{EC941F12-A253-43C2-A2AF-7763D4C91057}" dt="2022-04-12T21:02:46.460" v="1641" actId="207"/>
          <ac:spMkLst>
            <pc:docMk/>
            <pc:sldMk cId="1180589104" sldId="259"/>
            <ac:spMk id="2" creationId="{00000000-0000-0000-0000-000000000000}"/>
          </ac:spMkLst>
        </pc:spChg>
        <pc:spChg chg="mod">
          <ac:chgData name="Naveen kumar reddy Desireddygari" userId="437373c3b7ac92cc" providerId="LiveId" clId="{EC941F12-A253-43C2-A2AF-7763D4C91057}" dt="2022-04-12T22:45:13.249" v="4327" actId="20577"/>
          <ac:spMkLst>
            <pc:docMk/>
            <pc:sldMk cId="1180589104" sldId="259"/>
            <ac:spMk id="3" creationId="{00000000-0000-0000-0000-000000000000}"/>
          </ac:spMkLst>
        </pc:spChg>
        <pc:spChg chg="add del mod">
          <ac:chgData name="Naveen kumar reddy Desireddygari" userId="437373c3b7ac92cc" providerId="LiveId" clId="{EC941F12-A253-43C2-A2AF-7763D4C91057}" dt="2022-04-12T21:09:11.806" v="1843" actId="21"/>
          <ac:spMkLst>
            <pc:docMk/>
            <pc:sldMk cId="1180589104" sldId="259"/>
            <ac:spMk id="6" creationId="{F524C8A9-40DA-46A1-AA97-84A9DEBADCB7}"/>
          </ac:spMkLst>
        </pc:spChg>
        <pc:graphicFrameChg chg="del mod modGraphic">
          <ac:chgData name="Naveen kumar reddy Desireddygari" userId="437373c3b7ac92cc" providerId="LiveId" clId="{EC941F12-A253-43C2-A2AF-7763D4C91057}" dt="2022-04-12T21:01:50.495" v="1583" actId="478"/>
          <ac:graphicFrameMkLst>
            <pc:docMk/>
            <pc:sldMk cId="1180589104" sldId="259"/>
            <ac:graphicFrameMk id="5" creationId="{00000000-0000-0000-0000-000000000000}"/>
          </ac:graphicFrameMkLst>
        </pc:graphicFrameChg>
        <pc:picChg chg="add mod">
          <ac:chgData name="Naveen kumar reddy Desireddygari" userId="437373c3b7ac92cc" providerId="LiveId" clId="{EC941F12-A253-43C2-A2AF-7763D4C91057}" dt="2022-04-12T22:41:31.667" v="4322" actId="14100"/>
          <ac:picMkLst>
            <pc:docMk/>
            <pc:sldMk cId="1180589104" sldId="259"/>
            <ac:picMk id="7" creationId="{E9C47708-0417-4B5D-99B0-21A98063FA4E}"/>
          </ac:picMkLst>
        </pc:picChg>
        <pc:picChg chg="add mod">
          <ac:chgData name="Naveen kumar reddy Desireddygari" userId="437373c3b7ac92cc" providerId="LiveId" clId="{EC941F12-A253-43C2-A2AF-7763D4C91057}" dt="2022-04-12T22:45:08.588" v="4323" actId="1076"/>
          <ac:picMkLst>
            <pc:docMk/>
            <pc:sldMk cId="1180589104" sldId="259"/>
            <ac:picMk id="8" creationId="{EAF30E1B-584C-4BDC-BC28-A686D4EF718B}"/>
          </ac:picMkLst>
        </pc:picChg>
        <pc:picChg chg="add mod">
          <ac:chgData name="Naveen kumar reddy Desireddygari" userId="437373c3b7ac92cc" providerId="LiveId" clId="{EC941F12-A253-43C2-A2AF-7763D4C91057}" dt="2022-04-12T22:46:39.701" v="4336" actId="1076"/>
          <ac:picMkLst>
            <pc:docMk/>
            <pc:sldMk cId="1180589104" sldId="259"/>
            <ac:picMk id="9" creationId="{015918F8-9423-4BEE-93FB-C46DCD3BEDDF}"/>
          </ac:picMkLst>
        </pc:picChg>
      </pc:sldChg>
      <pc:sldChg chg="addSp delSp modSp mod">
        <pc:chgData name="Naveen kumar reddy Desireddygari" userId="437373c3b7ac92cc" providerId="LiveId" clId="{EC941F12-A253-43C2-A2AF-7763D4C91057}" dt="2022-04-12T23:01:07.850" v="4377" actId="1076"/>
        <pc:sldMkLst>
          <pc:docMk/>
          <pc:sldMk cId="2426022026" sldId="260"/>
        </pc:sldMkLst>
        <pc:spChg chg="mod">
          <ac:chgData name="Naveen kumar reddy Desireddygari" userId="437373c3b7ac92cc" providerId="LiveId" clId="{EC941F12-A253-43C2-A2AF-7763D4C91057}" dt="2022-04-12T21:46:30.258" v="3298" actId="1076"/>
          <ac:spMkLst>
            <pc:docMk/>
            <pc:sldMk cId="2426022026" sldId="260"/>
            <ac:spMk id="2" creationId="{00000000-0000-0000-0000-000000000000}"/>
          </ac:spMkLst>
        </pc:spChg>
        <pc:spChg chg="add del mod">
          <ac:chgData name="Naveen kumar reddy Desireddygari" userId="437373c3b7ac92cc" providerId="LiveId" clId="{EC941F12-A253-43C2-A2AF-7763D4C91057}" dt="2022-04-12T23:01:02.132" v="4376" actId="20577"/>
          <ac:spMkLst>
            <pc:docMk/>
            <pc:sldMk cId="2426022026" sldId="260"/>
            <ac:spMk id="4" creationId="{4D207DBB-6F08-4BAA-BBC9-C08297B65DA7}"/>
          </ac:spMkLst>
        </pc:spChg>
        <pc:spChg chg="del">
          <ac:chgData name="Naveen kumar reddy Desireddygari" userId="437373c3b7ac92cc" providerId="LiveId" clId="{EC941F12-A253-43C2-A2AF-7763D4C91057}" dt="2022-04-12T21:41:32.238" v="3057" actId="21"/>
          <ac:spMkLst>
            <pc:docMk/>
            <pc:sldMk cId="2426022026" sldId="260"/>
            <ac:spMk id="5" creationId="{00000000-0000-0000-0000-000000000000}"/>
          </ac:spMkLst>
        </pc:spChg>
        <pc:spChg chg="add del mod">
          <ac:chgData name="Naveen kumar reddy Desireddygari" userId="437373c3b7ac92cc" providerId="LiveId" clId="{EC941F12-A253-43C2-A2AF-7763D4C91057}" dt="2022-04-12T21:41:36.359" v="3058" actId="21"/>
          <ac:spMkLst>
            <pc:docMk/>
            <pc:sldMk cId="2426022026" sldId="260"/>
            <ac:spMk id="8" creationId="{93C477D2-F539-483A-B070-A5EEFFDC8EB5}"/>
          </ac:spMkLst>
        </pc:spChg>
        <pc:graphicFrameChg chg="del mod">
          <ac:chgData name="Naveen kumar reddy Desireddygari" userId="437373c3b7ac92cc" providerId="LiveId" clId="{EC941F12-A253-43C2-A2AF-7763D4C91057}" dt="2022-04-12T21:41:14.321" v="3056" actId="21"/>
          <ac:graphicFrameMkLst>
            <pc:docMk/>
            <pc:sldMk cId="2426022026" sldId="260"/>
            <ac:graphicFrameMk id="6" creationId="{00000000-0000-0000-0000-000000000000}"/>
          </ac:graphicFrameMkLst>
        </pc:graphicFrameChg>
        <pc:picChg chg="add mod">
          <ac:chgData name="Naveen kumar reddy Desireddygari" userId="437373c3b7ac92cc" providerId="LiveId" clId="{EC941F12-A253-43C2-A2AF-7763D4C91057}" dt="2022-04-12T22:57:16.678" v="4354" actId="1076"/>
          <ac:picMkLst>
            <pc:docMk/>
            <pc:sldMk cId="2426022026" sldId="260"/>
            <ac:picMk id="9" creationId="{C06661C3-227E-4F86-8E94-4C71D45F864B}"/>
          </ac:picMkLst>
        </pc:picChg>
        <pc:picChg chg="add mod">
          <ac:chgData name="Naveen kumar reddy Desireddygari" userId="437373c3b7ac92cc" providerId="LiveId" clId="{EC941F12-A253-43C2-A2AF-7763D4C91057}" dt="2022-04-12T23:01:07.850" v="4377" actId="1076"/>
          <ac:picMkLst>
            <pc:docMk/>
            <pc:sldMk cId="2426022026" sldId="260"/>
            <ac:picMk id="10" creationId="{4658628F-9C17-4517-B0F5-11EA43C263BD}"/>
          </ac:picMkLst>
        </pc:picChg>
      </pc:sldChg>
      <pc:sldChg chg="modSp add del mod">
        <pc:chgData name="Naveen kumar reddy Desireddygari" userId="437373c3b7ac92cc" providerId="LiveId" clId="{EC941F12-A253-43C2-A2AF-7763D4C91057}" dt="2022-04-13T00:12:33.349" v="6997" actId="14100"/>
        <pc:sldMkLst>
          <pc:docMk/>
          <pc:sldMk cId="1783796071" sldId="261"/>
        </pc:sldMkLst>
        <pc:spChg chg="mod">
          <ac:chgData name="Naveen kumar reddy Desireddygari" userId="437373c3b7ac92cc" providerId="LiveId" clId="{EC941F12-A253-43C2-A2AF-7763D4C91057}" dt="2022-04-12T23:37:02.949" v="5166" actId="20577"/>
          <ac:spMkLst>
            <pc:docMk/>
            <pc:sldMk cId="1783796071" sldId="261"/>
            <ac:spMk id="2" creationId="{00000000-0000-0000-0000-000000000000}"/>
          </ac:spMkLst>
        </pc:spChg>
        <pc:spChg chg="mod">
          <ac:chgData name="Naveen kumar reddy Desireddygari" userId="437373c3b7ac92cc" providerId="LiveId" clId="{EC941F12-A253-43C2-A2AF-7763D4C91057}" dt="2022-04-13T00:12:33.349" v="6997" actId="14100"/>
          <ac:spMkLst>
            <pc:docMk/>
            <pc:sldMk cId="1783796071" sldId="261"/>
            <ac:spMk id="3" creationId="{00000000-0000-0000-0000-000000000000}"/>
          </ac:spMkLst>
        </pc:spChg>
      </pc:sldChg>
      <pc:sldChg chg="del">
        <pc:chgData name="Naveen kumar reddy Desireddygari" userId="437373c3b7ac92cc" providerId="LiveId" clId="{EC941F12-A253-43C2-A2AF-7763D4C91057}" dt="2022-04-12T22:23:19.903" v="4265" actId="2696"/>
        <pc:sldMkLst>
          <pc:docMk/>
          <pc:sldMk cId="3387061768" sldId="262"/>
        </pc:sldMkLst>
      </pc:sldChg>
      <pc:sldChg chg="del">
        <pc:chgData name="Naveen kumar reddy Desireddygari" userId="437373c3b7ac92cc" providerId="LiveId" clId="{EC941F12-A253-43C2-A2AF-7763D4C91057}" dt="2022-04-12T23:36:43.941" v="5142" actId="2696"/>
        <pc:sldMkLst>
          <pc:docMk/>
          <pc:sldMk cId="3440500440" sldId="263"/>
        </pc:sldMkLst>
      </pc:sldChg>
      <pc:sldChg chg="addSp delSp modSp new mod">
        <pc:chgData name="Naveen kumar reddy Desireddygari" userId="437373c3b7ac92cc" providerId="LiveId" clId="{EC941F12-A253-43C2-A2AF-7763D4C91057}" dt="2022-04-13T00:23:44.001" v="7042" actId="20577"/>
        <pc:sldMkLst>
          <pc:docMk/>
          <pc:sldMk cId="3391752405" sldId="264"/>
        </pc:sldMkLst>
        <pc:spChg chg="mod">
          <ac:chgData name="Naveen kumar reddy Desireddygari" userId="437373c3b7ac92cc" providerId="LiveId" clId="{EC941F12-A253-43C2-A2AF-7763D4C91057}" dt="2022-04-13T00:23:44.001" v="7042" actId="20577"/>
          <ac:spMkLst>
            <pc:docMk/>
            <pc:sldMk cId="3391752405" sldId="264"/>
            <ac:spMk id="2" creationId="{1B0855C5-0243-4416-B5EF-2AF1ED7567AC}"/>
          </ac:spMkLst>
        </pc:spChg>
        <pc:spChg chg="del mod">
          <ac:chgData name="Naveen kumar reddy Desireddygari" userId="437373c3b7ac92cc" providerId="LiveId" clId="{EC941F12-A253-43C2-A2AF-7763D4C91057}" dt="2022-04-12T22:38:20.436" v="4294" actId="931"/>
          <ac:spMkLst>
            <pc:docMk/>
            <pc:sldMk cId="3391752405" sldId="264"/>
            <ac:spMk id="3" creationId="{91E6CBF9-9FE3-4B38-8C4C-C53DD029F499}"/>
          </ac:spMkLst>
        </pc:spChg>
        <pc:spChg chg="del mod">
          <ac:chgData name="Naveen kumar reddy Desireddygari" userId="437373c3b7ac92cc" providerId="LiveId" clId="{EC941F12-A253-43C2-A2AF-7763D4C91057}" dt="2022-04-12T23:16:06.118" v="4585" actId="21"/>
          <ac:spMkLst>
            <pc:docMk/>
            <pc:sldMk cId="3391752405" sldId="264"/>
            <ac:spMk id="4" creationId="{CF1E86F4-571E-4C6B-9E52-D096047BC112}"/>
          </ac:spMkLst>
        </pc:spChg>
        <pc:spChg chg="add del mod">
          <ac:chgData name="Naveen kumar reddy Desireddygari" userId="437373c3b7ac92cc" providerId="LiveId" clId="{EC941F12-A253-43C2-A2AF-7763D4C91057}" dt="2022-04-12T22:40:38.363" v="4305" actId="931"/>
          <ac:spMkLst>
            <pc:docMk/>
            <pc:sldMk cId="3391752405" sldId="264"/>
            <ac:spMk id="8" creationId="{6AD47486-61C2-4BEF-924C-4F551AA093DC}"/>
          </ac:spMkLst>
        </pc:spChg>
        <pc:spChg chg="add del mod">
          <ac:chgData name="Naveen kumar reddy Desireddygari" userId="437373c3b7ac92cc" providerId="LiveId" clId="{EC941F12-A253-43C2-A2AF-7763D4C91057}" dt="2022-04-12T22:46:12.465" v="4329" actId="931"/>
          <ac:spMkLst>
            <pc:docMk/>
            <pc:sldMk cId="3391752405" sldId="264"/>
            <ac:spMk id="12" creationId="{4A3C63A2-8B99-497F-B6AF-F52B1C5B7468}"/>
          </ac:spMkLst>
        </pc:spChg>
        <pc:spChg chg="add del mod">
          <ac:chgData name="Naveen kumar reddy Desireddygari" userId="437373c3b7ac92cc" providerId="LiveId" clId="{EC941F12-A253-43C2-A2AF-7763D4C91057}" dt="2022-04-12T22:56:41.333" v="4344" actId="931"/>
          <ac:spMkLst>
            <pc:docMk/>
            <pc:sldMk cId="3391752405" sldId="264"/>
            <ac:spMk id="16" creationId="{263E8EA3-39A0-4A71-8F24-8758671CF2A6}"/>
          </ac:spMkLst>
        </pc:spChg>
        <pc:spChg chg="add del mod">
          <ac:chgData name="Naveen kumar reddy Desireddygari" userId="437373c3b7ac92cc" providerId="LiveId" clId="{EC941F12-A253-43C2-A2AF-7763D4C91057}" dt="2022-04-12T22:58:42.426" v="4360" actId="931"/>
          <ac:spMkLst>
            <pc:docMk/>
            <pc:sldMk cId="3391752405" sldId="264"/>
            <ac:spMk id="20" creationId="{7290FC7F-702C-4DBE-A867-F8AD655ED796}"/>
          </ac:spMkLst>
        </pc:spChg>
        <pc:spChg chg="add del mod">
          <ac:chgData name="Naveen kumar reddy Desireddygari" userId="437373c3b7ac92cc" providerId="LiveId" clId="{EC941F12-A253-43C2-A2AF-7763D4C91057}" dt="2022-04-12T22:59:43.530" v="4367" actId="931"/>
          <ac:spMkLst>
            <pc:docMk/>
            <pc:sldMk cId="3391752405" sldId="264"/>
            <ac:spMk id="24" creationId="{C7AC40F4-E030-4510-AB98-D200EB208973}"/>
          </ac:spMkLst>
        </pc:spChg>
        <pc:spChg chg="add del mod">
          <ac:chgData name="Naveen kumar reddy Desireddygari" userId="437373c3b7ac92cc" providerId="LiveId" clId="{EC941F12-A253-43C2-A2AF-7763D4C91057}" dt="2022-04-12T23:00:34.248" v="4370" actId="931"/>
          <ac:spMkLst>
            <pc:docMk/>
            <pc:sldMk cId="3391752405" sldId="264"/>
            <ac:spMk id="28" creationId="{7384C428-5837-4683-9C6D-598AD9222BAE}"/>
          </ac:spMkLst>
        </pc:spChg>
        <pc:spChg chg="add mod">
          <ac:chgData name="Naveen kumar reddy Desireddygari" userId="437373c3b7ac92cc" providerId="LiveId" clId="{EC941F12-A253-43C2-A2AF-7763D4C91057}" dt="2022-04-13T00:07:44.041" v="6283" actId="1076"/>
          <ac:spMkLst>
            <pc:docMk/>
            <pc:sldMk cId="3391752405" sldId="264"/>
            <ac:spMk id="32" creationId="{DB10BE50-6F68-4E6E-AD1B-CCCBAD18AD4D}"/>
          </ac:spMkLst>
        </pc:spChg>
        <pc:spChg chg="add del">
          <ac:chgData name="Naveen kumar reddy Desireddygari" userId="437373c3b7ac92cc" providerId="LiveId" clId="{EC941F12-A253-43C2-A2AF-7763D4C91057}" dt="2022-04-12T23:16:59" v="4587" actId="21"/>
          <ac:spMkLst>
            <pc:docMk/>
            <pc:sldMk cId="3391752405" sldId="264"/>
            <ac:spMk id="35" creationId="{D5930CD4-61C5-4CC3-8941-3C31E199DCD7}"/>
          </ac:spMkLst>
        </pc:spChg>
        <pc:spChg chg="add mod">
          <ac:chgData name="Naveen kumar reddy Desireddygari" userId="437373c3b7ac92cc" providerId="LiveId" clId="{EC941F12-A253-43C2-A2AF-7763D4C91057}" dt="2022-04-13T00:06:00.026" v="6198" actId="14100"/>
          <ac:spMkLst>
            <pc:docMk/>
            <pc:sldMk cId="3391752405" sldId="264"/>
            <ac:spMk id="36" creationId="{9999A822-A608-4F1F-AA44-A55071AF1840}"/>
          </ac:spMkLst>
        </pc:spChg>
        <pc:spChg chg="add mod">
          <ac:chgData name="Naveen kumar reddy Desireddygari" userId="437373c3b7ac92cc" providerId="LiveId" clId="{EC941F12-A253-43C2-A2AF-7763D4C91057}" dt="2022-04-12T23:27:18.005" v="4698" actId="339"/>
          <ac:spMkLst>
            <pc:docMk/>
            <pc:sldMk cId="3391752405" sldId="264"/>
            <ac:spMk id="37" creationId="{B250690A-14EA-4AB0-940D-D58AB4B2153D}"/>
          </ac:spMkLst>
        </pc:spChg>
        <pc:spChg chg="add mod">
          <ac:chgData name="Naveen kumar reddy Desireddygari" userId="437373c3b7ac92cc" providerId="LiveId" clId="{EC941F12-A253-43C2-A2AF-7763D4C91057}" dt="2022-04-12T23:27:23.633" v="4699" actId="339"/>
          <ac:spMkLst>
            <pc:docMk/>
            <pc:sldMk cId="3391752405" sldId="264"/>
            <ac:spMk id="38" creationId="{4BEF34F3-5012-4181-BE75-9ADCE0A17AA9}"/>
          </ac:spMkLst>
        </pc:spChg>
        <pc:spChg chg="add del">
          <ac:chgData name="Naveen kumar reddy Desireddygari" userId="437373c3b7ac92cc" providerId="LiveId" clId="{EC941F12-A253-43C2-A2AF-7763D4C91057}" dt="2022-04-12T23:20:40.675" v="4649" actId="21"/>
          <ac:spMkLst>
            <pc:docMk/>
            <pc:sldMk cId="3391752405" sldId="264"/>
            <ac:spMk id="39" creationId="{B1E3C32F-449A-424A-BA6D-9F6305DEA2D7}"/>
          </ac:spMkLst>
        </pc:spChg>
        <pc:spChg chg="add mod">
          <ac:chgData name="Naveen kumar reddy Desireddygari" userId="437373c3b7ac92cc" providerId="LiveId" clId="{EC941F12-A253-43C2-A2AF-7763D4C91057}" dt="2022-04-12T23:27:27.653" v="4700" actId="339"/>
          <ac:spMkLst>
            <pc:docMk/>
            <pc:sldMk cId="3391752405" sldId="264"/>
            <ac:spMk id="40" creationId="{08B6155F-027F-4B4B-A768-3354FD31F509}"/>
          </ac:spMkLst>
        </pc:spChg>
        <pc:spChg chg="add mod">
          <ac:chgData name="Naveen kumar reddy Desireddygari" userId="437373c3b7ac92cc" providerId="LiveId" clId="{EC941F12-A253-43C2-A2AF-7763D4C91057}" dt="2022-04-12T23:27:31.879" v="4701" actId="339"/>
          <ac:spMkLst>
            <pc:docMk/>
            <pc:sldMk cId="3391752405" sldId="264"/>
            <ac:spMk id="41" creationId="{D10C93FE-B29F-4DDA-BC5C-85894AD3F62E}"/>
          </ac:spMkLst>
        </pc:spChg>
        <pc:spChg chg="add del mod">
          <ac:chgData name="Naveen kumar reddy Desireddygari" userId="437373c3b7ac92cc" providerId="LiveId" clId="{EC941F12-A253-43C2-A2AF-7763D4C91057}" dt="2022-04-12T23:28:43.650" v="4869"/>
          <ac:spMkLst>
            <pc:docMk/>
            <pc:sldMk cId="3391752405" sldId="264"/>
            <ac:spMk id="53" creationId="{4887F405-9524-446A-AB76-7E1B90934EFD}"/>
          </ac:spMkLst>
        </pc:spChg>
        <pc:picChg chg="add del mod">
          <ac:chgData name="Naveen kumar reddy Desireddygari" userId="437373c3b7ac92cc" providerId="LiveId" clId="{EC941F12-A253-43C2-A2AF-7763D4C91057}" dt="2022-04-12T22:40:32.863" v="4304" actId="21"/>
          <ac:picMkLst>
            <pc:docMk/>
            <pc:sldMk cId="3391752405" sldId="264"/>
            <ac:picMk id="6" creationId="{362AA7DD-B18A-42ED-B9B1-3C04874F0895}"/>
          </ac:picMkLst>
        </pc:picChg>
        <pc:picChg chg="add del mod">
          <ac:chgData name="Naveen kumar reddy Desireddygari" userId="437373c3b7ac92cc" providerId="LiveId" clId="{EC941F12-A253-43C2-A2AF-7763D4C91057}" dt="2022-04-12T22:46:06.431" v="4328" actId="21"/>
          <ac:picMkLst>
            <pc:docMk/>
            <pc:sldMk cId="3391752405" sldId="264"/>
            <ac:picMk id="10" creationId="{9EEA53C2-2AAA-4B86-B2BF-9C558AB14F52}"/>
          </ac:picMkLst>
        </pc:picChg>
        <pc:picChg chg="add del mod">
          <ac:chgData name="Naveen kumar reddy Desireddygari" userId="437373c3b7ac92cc" providerId="LiveId" clId="{EC941F12-A253-43C2-A2AF-7763D4C91057}" dt="2022-04-12T22:56:36.459" v="4343" actId="21"/>
          <ac:picMkLst>
            <pc:docMk/>
            <pc:sldMk cId="3391752405" sldId="264"/>
            <ac:picMk id="14" creationId="{1AB5FE22-28C3-4978-88E5-D64F55927426}"/>
          </ac:picMkLst>
        </pc:picChg>
        <pc:picChg chg="add del mod">
          <ac:chgData name="Naveen kumar reddy Desireddygari" userId="437373c3b7ac92cc" providerId="LiveId" clId="{EC941F12-A253-43C2-A2AF-7763D4C91057}" dt="2022-04-12T22:57:27.139" v="4359" actId="21"/>
          <ac:picMkLst>
            <pc:docMk/>
            <pc:sldMk cId="3391752405" sldId="264"/>
            <ac:picMk id="18" creationId="{DEE67A1A-6595-489D-BF00-DC08C990F7F7}"/>
          </ac:picMkLst>
        </pc:picChg>
        <pc:picChg chg="add del mod">
          <ac:chgData name="Naveen kumar reddy Desireddygari" userId="437373c3b7ac92cc" providerId="LiveId" clId="{EC941F12-A253-43C2-A2AF-7763D4C91057}" dt="2022-04-12T22:59:38.759" v="4366" actId="21"/>
          <ac:picMkLst>
            <pc:docMk/>
            <pc:sldMk cId="3391752405" sldId="264"/>
            <ac:picMk id="22" creationId="{2D02C5DA-85A7-41CE-8B1A-7361A1B531F1}"/>
          </ac:picMkLst>
        </pc:picChg>
        <pc:picChg chg="add del mod">
          <ac:chgData name="Naveen kumar reddy Desireddygari" userId="437373c3b7ac92cc" providerId="LiveId" clId="{EC941F12-A253-43C2-A2AF-7763D4C91057}" dt="2022-04-12T23:00:29.892" v="4369" actId="21"/>
          <ac:picMkLst>
            <pc:docMk/>
            <pc:sldMk cId="3391752405" sldId="264"/>
            <ac:picMk id="26" creationId="{4E6331B8-505A-4346-895E-4DDA270CEEA0}"/>
          </ac:picMkLst>
        </pc:picChg>
        <pc:picChg chg="add del mod">
          <ac:chgData name="Naveen kumar reddy Desireddygari" userId="437373c3b7ac92cc" providerId="LiveId" clId="{EC941F12-A253-43C2-A2AF-7763D4C91057}" dt="2022-04-12T23:01:48.979" v="4380" actId="21"/>
          <ac:picMkLst>
            <pc:docMk/>
            <pc:sldMk cId="3391752405" sldId="264"/>
            <ac:picMk id="30" creationId="{BD40BDEB-0DFD-412F-BFDB-8982D92AB849}"/>
          </ac:picMkLst>
        </pc:picChg>
        <pc:cxnChg chg="add mod">
          <ac:chgData name="Naveen kumar reddy Desireddygari" userId="437373c3b7ac92cc" providerId="LiveId" clId="{EC941F12-A253-43C2-A2AF-7763D4C91057}" dt="2022-04-13T00:06:00.026" v="6198" actId="14100"/>
          <ac:cxnSpMkLst>
            <pc:docMk/>
            <pc:sldMk cId="3391752405" sldId="264"/>
            <ac:cxnSpMk id="43" creationId="{CCD15C64-FAA2-49F6-9A2A-B56267E9B997}"/>
          </ac:cxnSpMkLst>
        </pc:cxnChg>
        <pc:cxnChg chg="add mod">
          <ac:chgData name="Naveen kumar reddy Desireddygari" userId="437373c3b7ac92cc" providerId="LiveId" clId="{EC941F12-A253-43C2-A2AF-7763D4C91057}" dt="2022-04-13T00:06:00.026" v="6198" actId="14100"/>
          <ac:cxnSpMkLst>
            <pc:docMk/>
            <pc:sldMk cId="3391752405" sldId="264"/>
            <ac:cxnSpMk id="45" creationId="{2885C842-F6C4-426B-A4FE-BC70937A9972}"/>
          </ac:cxnSpMkLst>
        </pc:cxnChg>
        <pc:cxnChg chg="add">
          <ac:chgData name="Naveen kumar reddy Desireddygari" userId="437373c3b7ac92cc" providerId="LiveId" clId="{EC941F12-A253-43C2-A2AF-7763D4C91057}" dt="2022-04-12T23:24:04.664" v="4685" actId="11529"/>
          <ac:cxnSpMkLst>
            <pc:docMk/>
            <pc:sldMk cId="3391752405" sldId="264"/>
            <ac:cxnSpMk id="47" creationId="{C83AB701-972E-4BBB-8411-3AB6A2017341}"/>
          </ac:cxnSpMkLst>
        </pc:cxnChg>
        <pc:cxnChg chg="add">
          <ac:chgData name="Naveen kumar reddy Desireddygari" userId="437373c3b7ac92cc" providerId="LiveId" clId="{EC941F12-A253-43C2-A2AF-7763D4C91057}" dt="2022-04-12T23:24:30.501" v="4686" actId="11529"/>
          <ac:cxnSpMkLst>
            <pc:docMk/>
            <pc:sldMk cId="3391752405" sldId="264"/>
            <ac:cxnSpMk id="49" creationId="{8CB6150D-18C5-429D-93A8-C54E4C9B1632}"/>
          </ac:cxnSpMkLst>
        </pc:cxnChg>
        <pc:cxnChg chg="add">
          <ac:chgData name="Naveen kumar reddy Desireddygari" userId="437373c3b7ac92cc" providerId="LiveId" clId="{EC941F12-A253-43C2-A2AF-7763D4C91057}" dt="2022-04-12T23:24:36.311" v="4687" actId="11529"/>
          <ac:cxnSpMkLst>
            <pc:docMk/>
            <pc:sldMk cId="3391752405" sldId="264"/>
            <ac:cxnSpMk id="51" creationId="{E1AB6946-0A00-4724-85DF-D856C5DEF827}"/>
          </ac:cxnSpMkLst>
        </pc:cxnChg>
      </pc:sldChg>
      <pc:sldChg chg="del">
        <pc:chgData name="Naveen kumar reddy Desireddygari" userId="437373c3b7ac92cc" providerId="LiveId" clId="{EC941F12-A253-43C2-A2AF-7763D4C91057}" dt="2022-04-12T22:23:13.962" v="4264" actId="2696"/>
        <pc:sldMkLst>
          <pc:docMk/>
          <pc:sldMk cId="4129439513" sldId="264"/>
        </pc:sldMkLst>
      </pc:sldChg>
      <pc:sldChg chg="del">
        <pc:chgData name="Naveen kumar reddy Desireddygari" userId="437373c3b7ac92cc" providerId="LiveId" clId="{EC941F12-A253-43C2-A2AF-7763D4C91057}" dt="2022-04-12T22:23:10.132" v="4263" actId="2696"/>
        <pc:sldMkLst>
          <pc:docMk/>
          <pc:sldMk cId="1827431122" sldId="265"/>
        </pc:sldMkLst>
      </pc:sldChg>
      <pc:sldChg chg="delSp modSp new add del mod">
        <pc:chgData name="Naveen kumar reddy Desireddygari" userId="437373c3b7ac92cc" providerId="LiveId" clId="{EC941F12-A253-43C2-A2AF-7763D4C91057}" dt="2022-04-13T00:11:02.869" v="6802" actId="207"/>
        <pc:sldMkLst>
          <pc:docMk/>
          <pc:sldMk cId="3386125025" sldId="265"/>
        </pc:sldMkLst>
        <pc:spChg chg="mod">
          <ac:chgData name="Naveen kumar reddy Desireddygari" userId="437373c3b7ac92cc" providerId="LiveId" clId="{EC941F12-A253-43C2-A2AF-7763D4C91057}" dt="2022-04-13T00:07:55.807" v="6315" actId="20577"/>
          <ac:spMkLst>
            <pc:docMk/>
            <pc:sldMk cId="3386125025" sldId="265"/>
            <ac:spMk id="2" creationId="{C47658B8-598D-46FF-B449-3B493FDA7D76}"/>
          </ac:spMkLst>
        </pc:spChg>
        <pc:spChg chg="mod">
          <ac:chgData name="Naveen kumar reddy Desireddygari" userId="437373c3b7ac92cc" providerId="LiveId" clId="{EC941F12-A253-43C2-A2AF-7763D4C91057}" dt="2022-04-13T00:11:02.869" v="6802" actId="207"/>
          <ac:spMkLst>
            <pc:docMk/>
            <pc:sldMk cId="3386125025" sldId="265"/>
            <ac:spMk id="3" creationId="{7D9E9DBF-5F41-4400-A580-A93906F4FE0A}"/>
          </ac:spMkLst>
        </pc:spChg>
        <pc:spChg chg="del">
          <ac:chgData name="Naveen kumar reddy Desireddygari" userId="437373c3b7ac92cc" providerId="LiveId" clId="{EC941F12-A253-43C2-A2AF-7763D4C91057}" dt="2022-04-12T23:29:29.002" v="4899" actId="21"/>
          <ac:spMkLst>
            <pc:docMk/>
            <pc:sldMk cId="3386125025" sldId="265"/>
            <ac:spMk id="4" creationId="{AD2F053A-C2A0-4B56-9399-E58C278BB55F}"/>
          </ac:spMkLst>
        </pc:spChg>
      </pc:sldChg>
      <pc:sldChg chg="del">
        <pc:chgData name="Naveen kumar reddy Desireddygari" userId="437373c3b7ac92cc" providerId="LiveId" clId="{EC941F12-A253-43C2-A2AF-7763D4C91057}" dt="2022-04-12T22:23:07.723" v="4262" actId="2696"/>
        <pc:sldMkLst>
          <pc:docMk/>
          <pc:sldMk cId="2521986180" sldId="26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5/11/2022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5/11/2022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dirty="0"/>
          </a:p>
        </p:txBody>
      </p:sp>
      <p:sp>
        <p:nvSpPr>
          <p:cNvPr id="7" name="Date Placeholder 7"/>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dirty="0"/>
          </a:p>
        </p:txBody>
      </p:sp>
      <p:sp>
        <p:nvSpPr>
          <p:cNvPr id="3" name="Date Placeholder 3"/>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5/11/2022</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5/11/2022</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872204"/>
            <a:ext cx="12191999" cy="928396"/>
          </a:xfrm>
        </p:spPr>
        <p:txBody>
          <a:bodyPr>
            <a:normAutofit/>
          </a:bodyPr>
          <a:lstStyle/>
          <a:p>
            <a:r>
              <a:rPr lang="en-US" sz="2400" dirty="0">
                <a:solidFill>
                  <a:schemeClr val="bg1">
                    <a:lumMod val="20000"/>
                    <a:lumOff val="80000"/>
                  </a:schemeClr>
                </a:solidFill>
                <a:latin typeface="Amasis MT Pro Black" panose="02040A04050005020304" pitchFamily="18" charset="0"/>
              </a:rPr>
              <a:t>IMPLEMENTAION OF </a:t>
            </a:r>
            <a:r>
              <a:rPr lang="en-US" sz="2400" dirty="0" smtClean="0">
                <a:solidFill>
                  <a:schemeClr val="bg1">
                    <a:lumMod val="20000"/>
                    <a:lumOff val="80000"/>
                  </a:schemeClr>
                </a:solidFill>
                <a:latin typeface="Amasis MT Pro Black" panose="02040A04050005020304" pitchFamily="18" charset="0"/>
              </a:rPr>
              <a:t> </a:t>
            </a:r>
            <a:r>
              <a:rPr lang="en-US" sz="2400" dirty="0">
                <a:solidFill>
                  <a:schemeClr val="bg1">
                    <a:lumMod val="20000"/>
                    <a:lumOff val="80000"/>
                  </a:schemeClr>
                </a:solidFill>
                <a:latin typeface="Amasis MT Pro Black" panose="02040A04050005020304" pitchFamily="18" charset="0"/>
              </a:rPr>
              <a:t>REINFORCEMENT LEARNING AGENT ON A SNAKE GAME</a:t>
            </a:r>
            <a:endParaRPr lang="en-US" sz="2400" dirty="0">
              <a:solidFill>
                <a:schemeClr val="bg1">
                  <a:lumMod val="20000"/>
                  <a:lumOff val="80000"/>
                </a:schemeClr>
              </a:solidFill>
            </a:endParaRPr>
          </a:p>
        </p:txBody>
      </p:sp>
      <p:sp>
        <p:nvSpPr>
          <p:cNvPr id="3" name="Subtitle 2"/>
          <p:cNvSpPr>
            <a:spLocks noGrp="1"/>
          </p:cNvSpPr>
          <p:nvPr>
            <p:ph type="subTitle" idx="1"/>
          </p:nvPr>
        </p:nvSpPr>
        <p:spPr>
          <a:xfrm>
            <a:off x="1752600" y="4800600"/>
            <a:ext cx="10134599" cy="1143000"/>
          </a:xfrm>
        </p:spPr>
        <p:txBody>
          <a:bodyPr>
            <a:normAutofit fontScale="92500" lnSpcReduction="10000"/>
          </a:bodyPr>
          <a:lstStyle/>
          <a:p>
            <a:r>
              <a:rPr lang="en-US" dirty="0">
                <a:solidFill>
                  <a:schemeClr val="bg1">
                    <a:lumMod val="20000"/>
                    <a:lumOff val="80000"/>
                  </a:schemeClr>
                </a:solidFill>
                <a:latin typeface="Amasis MT Pro Black" panose="02040A04050005020304" pitchFamily="18" charset="0"/>
                <a:cs typeface="Aharoni" panose="02010803020104030203" pitchFamily="2" charset="-79"/>
              </a:rPr>
              <a:t>TEAM</a:t>
            </a:r>
            <a:r>
              <a:rPr lang="en-US" dirty="0">
                <a:solidFill>
                  <a:schemeClr val="accent1">
                    <a:lumMod val="60000"/>
                    <a:lumOff val="40000"/>
                  </a:schemeClr>
                </a:solidFill>
              </a:rPr>
              <a:t> –</a:t>
            </a:r>
          </a:p>
          <a:p>
            <a:endParaRPr lang="en-US" sz="1200" dirty="0">
              <a:solidFill>
                <a:schemeClr val="accent1">
                  <a:lumMod val="60000"/>
                  <a:lumOff val="40000"/>
                </a:schemeClr>
              </a:solidFill>
            </a:endParaRPr>
          </a:p>
          <a:p>
            <a:r>
              <a:rPr lang="en-US" dirty="0">
                <a:solidFill>
                  <a:schemeClr val="tx2">
                    <a:lumMod val="90000"/>
                  </a:schemeClr>
                </a:solidFill>
              </a:rPr>
              <a:t>Naveen Kumar Reddy. D (00770540)</a:t>
            </a:r>
          </a:p>
          <a:p>
            <a:endParaRPr lang="en-US" sz="800" dirty="0">
              <a:solidFill>
                <a:schemeClr val="tx2">
                  <a:lumMod val="90000"/>
                </a:schemeClr>
              </a:solidFill>
            </a:endParaRPr>
          </a:p>
          <a:p>
            <a:r>
              <a:rPr lang="en-US" dirty="0">
                <a:solidFill>
                  <a:schemeClr val="tx2">
                    <a:lumMod val="90000"/>
                  </a:schemeClr>
                </a:solidFill>
              </a:rPr>
              <a:t>Likhita Chandana Adabala(00759897)</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pitchFamily="34" charset="0"/>
                <a:cs typeface="Arial" pitchFamily="34" charset="0"/>
              </a:rPr>
              <a:t>SNAKE GAME SAMPLE DEPLOYMENT</a:t>
            </a:r>
            <a:endParaRPr lang="en-IN" b="1" dirty="0">
              <a:latin typeface="Arial" pitchFamily="34" charset="0"/>
              <a:cs typeface="Arial"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54512"/>
            <a:ext cx="8610600" cy="4770088"/>
          </a:xfrm>
        </p:spPr>
      </p:pic>
    </p:spTree>
    <p:extLst>
      <p:ext uri="{BB962C8B-B14F-4D97-AF65-F5344CB8AC3E}">
        <p14:creationId xmlns:p14="http://schemas.microsoft.com/office/powerpoint/2010/main" val="460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the Game</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41" t="12509" r="35204" b="28951"/>
          <a:stretch/>
        </p:blipFill>
        <p:spPr>
          <a:xfrm>
            <a:off x="1828800" y="1676400"/>
            <a:ext cx="7010400" cy="4343400"/>
          </a:xfrm>
        </p:spPr>
      </p:pic>
    </p:spTree>
    <p:extLst>
      <p:ext uri="{BB962C8B-B14F-4D97-AF65-F5344CB8AC3E}">
        <p14:creationId xmlns:p14="http://schemas.microsoft.com/office/powerpoint/2010/main" val="370015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Content Placeholder 2"/>
          <p:cNvSpPr>
            <a:spLocks noGrp="1"/>
          </p:cNvSpPr>
          <p:nvPr>
            <p:ph idx="1"/>
          </p:nvPr>
        </p:nvSpPr>
        <p:spPr/>
        <p:txBody>
          <a:bodyPr/>
          <a:lstStyle/>
          <a:p>
            <a:r>
              <a:rPr lang="en-US" dirty="0" smtClean="0"/>
              <a:t>Based on the parameter values we have chosen. We found to see how the agent would perform over a 1000 games compared with the default values we have taken. These experiments are conducted to find the optimal values to make our RL agent more efficient than that of default values. </a:t>
            </a:r>
          </a:p>
          <a:p>
            <a:r>
              <a:rPr lang="en-US" dirty="0" smtClean="0"/>
              <a:t>Learning rate, epsilon and gamma parameters had the biggest impact on the performance. </a:t>
            </a:r>
          </a:p>
          <a:p>
            <a:r>
              <a:rPr lang="en-US" dirty="0" smtClean="0"/>
              <a:t>The other parameters like food distance, direction and food generation were detrimental to the experiment </a:t>
            </a:r>
            <a:endParaRPr lang="en-IN" dirty="0"/>
          </a:p>
        </p:txBody>
      </p:sp>
    </p:spTree>
    <p:extLst>
      <p:ext uri="{BB962C8B-B14F-4D97-AF65-F5344CB8AC3E}">
        <p14:creationId xmlns:p14="http://schemas.microsoft.com/office/powerpoint/2010/main" val="23601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7658B8-598D-46FF-B449-3B493FDA7D76}"/>
              </a:ext>
            </a:extLst>
          </p:cNvPr>
          <p:cNvSpPr>
            <a:spLocks noGrp="1"/>
          </p:cNvSpPr>
          <p:nvPr>
            <p:ph type="title"/>
          </p:nvPr>
        </p:nvSpPr>
        <p:spPr>
          <a:xfrm>
            <a:off x="838200" y="365126"/>
            <a:ext cx="10515600" cy="549274"/>
          </a:xfrm>
        </p:spPr>
        <p:txBody>
          <a:bodyPr>
            <a:normAutofit fontScale="90000"/>
          </a:bodyPr>
          <a:lstStyle/>
          <a:p>
            <a:r>
              <a:rPr lang="en-US" sz="2400" dirty="0">
                <a:solidFill>
                  <a:schemeClr val="bg1">
                    <a:lumMod val="20000"/>
                    <a:lumOff val="80000"/>
                  </a:schemeClr>
                </a:solidFill>
                <a:latin typeface="Amasis MT Pro Black" panose="02040A04050005020304" pitchFamily="18" charset="0"/>
              </a:rPr>
              <a:t>DELIVERABLES</a:t>
            </a:r>
            <a:r>
              <a:rPr lang="en-US" dirty="0"/>
              <a:t>:</a:t>
            </a:r>
          </a:p>
        </p:txBody>
      </p:sp>
      <p:sp>
        <p:nvSpPr>
          <p:cNvPr id="3" name="Content Placeholder 2">
            <a:extLst>
              <a:ext uri="{FF2B5EF4-FFF2-40B4-BE49-F238E27FC236}">
                <a16:creationId xmlns:a16="http://schemas.microsoft.com/office/drawing/2014/main" xmlns="" id="{7D9E9DBF-5F41-4400-A580-A93906F4FE0A}"/>
              </a:ext>
            </a:extLst>
          </p:cNvPr>
          <p:cNvSpPr>
            <a:spLocks noGrp="1"/>
          </p:cNvSpPr>
          <p:nvPr>
            <p:ph sz="half" idx="1"/>
          </p:nvPr>
        </p:nvSpPr>
        <p:spPr>
          <a:xfrm>
            <a:off x="1143000" y="1143000"/>
            <a:ext cx="10210800" cy="4495800"/>
          </a:xfrm>
        </p:spPr>
        <p:txBody>
          <a:bodyPr/>
          <a:lstStyle/>
          <a:p>
            <a:r>
              <a:rPr lang="en-US" sz="2400" dirty="0">
                <a:solidFill>
                  <a:schemeClr val="tx2">
                    <a:lumMod val="90000"/>
                  </a:schemeClr>
                </a:solidFill>
              </a:rPr>
              <a:t>User documentation manual which gives details about the snake game implementation using reinforcement learning</a:t>
            </a:r>
            <a:r>
              <a:rPr lang="en-US" sz="2400" dirty="0"/>
              <a:t>.</a:t>
            </a:r>
          </a:p>
          <a:p>
            <a:r>
              <a:rPr lang="en-US" sz="2400" dirty="0">
                <a:solidFill>
                  <a:schemeClr val="tx2">
                    <a:lumMod val="90000"/>
                  </a:schemeClr>
                </a:solidFill>
              </a:rPr>
              <a:t>Algorithms developed for reinforcement learning agent using python programming.</a:t>
            </a:r>
          </a:p>
          <a:p>
            <a:r>
              <a:rPr lang="en-US" sz="2400" dirty="0">
                <a:solidFill>
                  <a:schemeClr val="tx2">
                    <a:lumMod val="90000"/>
                  </a:schemeClr>
                </a:solidFill>
              </a:rPr>
              <a:t>GitHub repository link for project code and other related files.</a:t>
            </a:r>
          </a:p>
          <a:p>
            <a:r>
              <a:rPr lang="en-US" sz="2400" dirty="0">
                <a:solidFill>
                  <a:schemeClr val="tx2">
                    <a:lumMod val="90000"/>
                  </a:schemeClr>
                </a:solidFill>
              </a:rPr>
              <a:t>YouTube video demonstrating project implementation through PowerPoint presentation</a:t>
            </a:r>
            <a:r>
              <a:rPr lang="en-US" sz="2400" dirty="0"/>
              <a:t>. </a:t>
            </a:r>
          </a:p>
        </p:txBody>
      </p:sp>
    </p:spTree>
    <p:extLst>
      <p:ext uri="{BB962C8B-B14F-4D97-AF65-F5344CB8AC3E}">
        <p14:creationId xmlns:p14="http://schemas.microsoft.com/office/powerpoint/2010/main" val="33861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429000"/>
            <a:ext cx="9601200" cy="914400"/>
          </a:xfrm>
        </p:spPr>
        <p:txBody>
          <a:bodyPr/>
          <a:lstStyle/>
          <a:p>
            <a:r>
              <a:rPr lang="en-US" dirty="0"/>
              <a:t> </a:t>
            </a:r>
          </a:p>
        </p:txBody>
      </p:sp>
      <p:sp>
        <p:nvSpPr>
          <p:cNvPr id="3" name="Text Placeholder 2"/>
          <p:cNvSpPr>
            <a:spLocks noGrp="1"/>
          </p:cNvSpPr>
          <p:nvPr>
            <p:ph type="body" idx="1"/>
          </p:nvPr>
        </p:nvSpPr>
        <p:spPr>
          <a:xfrm>
            <a:off x="1066800" y="3889310"/>
            <a:ext cx="9601200" cy="1520890"/>
          </a:xfrm>
        </p:spPr>
        <p:txBody>
          <a:bodyPr/>
          <a:lstStyle/>
          <a:p>
            <a:r>
              <a:rPr lang="en-US" dirty="0"/>
              <a:t>                                           </a:t>
            </a:r>
            <a:r>
              <a:rPr lang="en-US" b="1" dirty="0">
                <a:solidFill>
                  <a:schemeClr val="bg2"/>
                </a:solidFill>
                <a:latin typeface="Amasis MT Pro" panose="020B0604020202020204" pitchFamily="18" charset="0"/>
              </a:rPr>
              <a:t>THANK YOU</a:t>
            </a:r>
          </a:p>
          <a:p>
            <a:endParaRPr lang="en-US" b="1" dirty="0">
              <a:solidFill>
                <a:schemeClr val="bg2"/>
              </a:solidFill>
              <a:latin typeface="Amasis MT Pro" panose="020B0604020202020204" pitchFamily="18" charset="0"/>
            </a:endParaRPr>
          </a:p>
          <a:p>
            <a:r>
              <a:rPr lang="en-US" sz="2000" dirty="0">
                <a:solidFill>
                  <a:schemeClr val="bg2"/>
                </a:solidFill>
                <a:latin typeface="Amasis MT Pro" panose="020B0604020202020204" pitchFamily="18" charset="0"/>
              </a:rPr>
              <a:t>   Naveen kumar Reddy D</a:t>
            </a:r>
          </a:p>
          <a:p>
            <a:r>
              <a:rPr lang="en-US" sz="2000" dirty="0">
                <a:solidFill>
                  <a:schemeClr val="bg2"/>
                </a:solidFill>
                <a:latin typeface="Amasis MT Pro" panose="020B0604020202020204" pitchFamily="18" charset="0"/>
              </a:rPr>
              <a:t>   Likhita Chandana Adabala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0274"/>
          </a:xfrm>
        </p:spPr>
        <p:txBody>
          <a:bodyPr>
            <a:normAutofit/>
          </a:bodyPr>
          <a:lstStyle/>
          <a:p>
            <a:r>
              <a:rPr lang="en-US" sz="2800" dirty="0">
                <a:solidFill>
                  <a:schemeClr val="bg1">
                    <a:lumMod val="20000"/>
                    <a:lumOff val="80000"/>
                  </a:schemeClr>
                </a:solidFill>
                <a:latin typeface="Amasis MT Pro Black" panose="02040A04050005020304" pitchFamily="18" charset="0"/>
              </a:rPr>
              <a:t>IMPLEMENTAION OF A REINFORCEMENT LEARNING AGENT ON A SNAKE GAME</a:t>
            </a:r>
          </a:p>
        </p:txBody>
      </p:sp>
      <p:sp>
        <p:nvSpPr>
          <p:cNvPr id="3" name="Content Placeholder 2"/>
          <p:cNvSpPr>
            <a:spLocks noGrp="1"/>
          </p:cNvSpPr>
          <p:nvPr>
            <p:ph idx="1"/>
          </p:nvPr>
        </p:nvSpPr>
        <p:spPr>
          <a:xfrm>
            <a:off x="1219200" y="1752600"/>
            <a:ext cx="10515600" cy="4343400"/>
          </a:xfrm>
        </p:spPr>
        <p:txBody>
          <a:bodyPr>
            <a:normAutofit fontScale="92500" lnSpcReduction="10000"/>
          </a:bodyPr>
          <a:lstStyle/>
          <a:p>
            <a:pPr marL="0" indent="0">
              <a:buNone/>
            </a:pPr>
            <a:r>
              <a:rPr lang="en-US" dirty="0">
                <a:solidFill>
                  <a:schemeClr val="bg1">
                    <a:lumMod val="20000"/>
                    <a:lumOff val="80000"/>
                  </a:schemeClr>
                </a:solidFill>
                <a:latin typeface="Amasis MT Pro Black" panose="02040A04050005020304" pitchFamily="18" charset="0"/>
              </a:rPr>
              <a:t>PROJECT OBJECTIVE</a:t>
            </a:r>
            <a:r>
              <a:rPr lang="en-US" dirty="0"/>
              <a:t> :</a:t>
            </a:r>
          </a:p>
          <a:p>
            <a:r>
              <a:rPr lang="en-US" sz="2400" dirty="0">
                <a:solidFill>
                  <a:schemeClr val="tx2">
                    <a:lumMod val="90000"/>
                  </a:schemeClr>
                </a:solidFill>
              </a:rPr>
              <a:t>We use the reinforcement learning mechanism on an existing video game (snake game). </a:t>
            </a:r>
          </a:p>
          <a:p>
            <a:r>
              <a:rPr lang="en-US" sz="2400" dirty="0">
                <a:solidFill>
                  <a:schemeClr val="tx2">
                    <a:lumMod val="90000"/>
                  </a:schemeClr>
                </a:solidFill>
              </a:rPr>
              <a:t>Here, The goal is to create a Reinforcement Learning agent to make an optimal decision in the closed environment to get the highest reward.</a:t>
            </a:r>
          </a:p>
          <a:p>
            <a:r>
              <a:rPr lang="en-US" sz="2400" dirty="0">
                <a:solidFill>
                  <a:schemeClr val="tx2">
                    <a:lumMod val="90000"/>
                  </a:schemeClr>
                </a:solidFill>
              </a:rPr>
              <a:t>In this environment, it has incomplete information, and the state space of agents are quite large, We need to deal with these hurdles</a:t>
            </a:r>
            <a:r>
              <a:rPr lang="en-US" sz="2400" dirty="0" smtClean="0">
                <a:solidFill>
                  <a:schemeClr val="tx2">
                    <a:lumMod val="90000"/>
                  </a:schemeClr>
                </a:solidFill>
              </a:rPr>
              <a:t>.</a:t>
            </a:r>
          </a:p>
          <a:p>
            <a:r>
              <a:rPr lang="en-US" sz="2400" dirty="0" smtClean="0">
                <a:solidFill>
                  <a:schemeClr val="tx2">
                    <a:lumMod val="90000"/>
                  </a:schemeClr>
                </a:solidFill>
              </a:rPr>
              <a:t>The snake game starts with a dot, the main aim is to collect more dots and goes on increasing the size. </a:t>
            </a:r>
          </a:p>
          <a:p>
            <a:r>
              <a:rPr lang="en-US" sz="2400" dirty="0" smtClean="0">
                <a:solidFill>
                  <a:schemeClr val="tx2">
                    <a:lumMod val="90000"/>
                  </a:schemeClr>
                </a:solidFill>
              </a:rPr>
              <a:t>It moves with one dot at a time that is either left, right or straight and the game ends when the snake collides with it’s own body or with the edge(wall)</a:t>
            </a:r>
            <a:endParaRPr lang="en-US" sz="2400" dirty="0">
              <a:solidFill>
                <a:schemeClr val="tx2">
                  <a:lumMod val="90000"/>
                </a:schemeClr>
              </a:solidFill>
            </a:endParaRP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RL agent?</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209800"/>
            <a:ext cx="8372643" cy="3760099"/>
          </a:xfrm>
        </p:spPr>
      </p:pic>
    </p:spTree>
    <p:extLst>
      <p:ext uri="{BB962C8B-B14F-4D97-AF65-F5344CB8AC3E}">
        <p14:creationId xmlns:p14="http://schemas.microsoft.com/office/powerpoint/2010/main" val="347654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1674"/>
          </a:xfrm>
        </p:spPr>
        <p:txBody>
          <a:bodyPr/>
          <a:lstStyle/>
          <a:p>
            <a:r>
              <a:rPr lang="en-US" sz="2400" dirty="0">
                <a:solidFill>
                  <a:schemeClr val="bg1">
                    <a:lumMod val="20000"/>
                    <a:lumOff val="80000"/>
                  </a:schemeClr>
                </a:solidFill>
                <a:latin typeface="Amasis MT Pro Black" panose="02040A04050005020304" pitchFamily="18" charset="0"/>
              </a:rPr>
              <a:t>APPROACH</a:t>
            </a:r>
            <a:r>
              <a:rPr lang="en-US" dirty="0"/>
              <a:t>: </a:t>
            </a:r>
          </a:p>
        </p:txBody>
      </p:sp>
      <p:sp>
        <p:nvSpPr>
          <p:cNvPr id="3" name="Content Placeholder 2"/>
          <p:cNvSpPr>
            <a:spLocks noGrp="1"/>
          </p:cNvSpPr>
          <p:nvPr>
            <p:ph sz="half" idx="1"/>
          </p:nvPr>
        </p:nvSpPr>
        <p:spPr>
          <a:xfrm>
            <a:off x="838200" y="1219200"/>
            <a:ext cx="10668000" cy="4503739"/>
          </a:xfrm>
        </p:spPr>
        <p:txBody>
          <a:bodyPr>
            <a:normAutofit/>
          </a:bodyPr>
          <a:lstStyle/>
          <a:p>
            <a:pPr marL="0" indent="0">
              <a:buNone/>
            </a:pPr>
            <a:r>
              <a:rPr lang="en-US" dirty="0">
                <a:solidFill>
                  <a:schemeClr val="bg1">
                    <a:lumMod val="20000"/>
                    <a:lumOff val="80000"/>
                  </a:schemeClr>
                </a:solidFill>
                <a:latin typeface="Amasis MT Pro Black" panose="02040A04050005020304" pitchFamily="18" charset="0"/>
              </a:rPr>
              <a:t>TOOLS </a:t>
            </a:r>
            <a:r>
              <a:rPr lang="en-US" dirty="0"/>
              <a:t>:   </a:t>
            </a:r>
          </a:p>
          <a:p>
            <a:r>
              <a:rPr lang="en-US" sz="2400" dirty="0">
                <a:solidFill>
                  <a:schemeClr val="bg1">
                    <a:lumMod val="20000"/>
                    <a:lumOff val="80000"/>
                  </a:schemeClr>
                </a:solidFill>
                <a:latin typeface="Amasis MT Pro Black" panose="02040A04050005020304" pitchFamily="18" charset="0"/>
              </a:rPr>
              <a:t>Pytorch   </a:t>
            </a:r>
            <a:r>
              <a:rPr lang="en-US" sz="2400" dirty="0">
                <a:solidFill>
                  <a:schemeClr val="tx2">
                    <a:lumMod val="90000"/>
                  </a:schemeClr>
                </a:solidFill>
              </a:rPr>
              <a:t>- Its a widely used open-source machine learning framework used for various applications, developed by the Facebook AI research team.</a:t>
            </a:r>
          </a:p>
          <a:p>
            <a:r>
              <a:rPr lang="en-US" sz="2400" dirty="0">
                <a:solidFill>
                  <a:schemeClr val="bg1">
                    <a:lumMod val="20000"/>
                    <a:lumOff val="80000"/>
                  </a:schemeClr>
                </a:solidFill>
                <a:latin typeface="Amasis MT Pro Black" panose="02040A04050005020304" pitchFamily="18" charset="0"/>
              </a:rPr>
              <a:t>Numpy    </a:t>
            </a:r>
            <a:r>
              <a:rPr lang="en-US" sz="2400" dirty="0">
                <a:solidFill>
                  <a:schemeClr val="tx2">
                    <a:lumMod val="90000"/>
                  </a:schemeClr>
                </a:solidFill>
              </a:rPr>
              <a:t>- It is a library for python programming language, which is used to perform large variety of mathematical functions to operate on array. It frees up the memory faster so that the overall task executes faster.</a:t>
            </a:r>
          </a:p>
          <a:p>
            <a:r>
              <a:rPr lang="en-US" sz="2400" dirty="0">
                <a:solidFill>
                  <a:schemeClr val="bg1">
                    <a:lumMod val="20000"/>
                    <a:lumOff val="80000"/>
                  </a:schemeClr>
                </a:solidFill>
                <a:latin typeface="Amasis MT Pro Black" panose="02040A04050005020304" pitchFamily="18" charset="0"/>
              </a:rPr>
              <a:t>Pygame    </a:t>
            </a:r>
            <a:r>
              <a:rPr lang="en-US" sz="2400" dirty="0">
                <a:solidFill>
                  <a:schemeClr val="tx2">
                    <a:lumMod val="90000"/>
                  </a:schemeClr>
                </a:solidFill>
              </a:rPr>
              <a:t>- It is an open-source cross platform library intended for writing video games and other multimedia applications. It can run on various operating systems and platforms</a:t>
            </a:r>
            <a:r>
              <a:rPr lang="en-US" dirty="0"/>
              <a:t>.</a:t>
            </a:r>
          </a:p>
        </p:txBody>
      </p:sp>
      <p:pic>
        <p:nvPicPr>
          <p:cNvPr id="7" name="Content Placeholder 5" descr="Shape, background pattern&#10;&#10;Description automatically generated">
            <a:extLst>
              <a:ext uri="{FF2B5EF4-FFF2-40B4-BE49-F238E27FC236}">
                <a16:creationId xmlns:a16="http://schemas.microsoft.com/office/drawing/2014/main" xmlns="" id="{E9C47708-0417-4B5D-99B0-21A98063FA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3048000"/>
            <a:ext cx="232205" cy="248085"/>
          </a:xfrm>
          <a:prstGeom prst="rect">
            <a:avLst/>
          </a:prstGeom>
        </p:spPr>
      </p:pic>
      <p:pic>
        <p:nvPicPr>
          <p:cNvPr id="8" name="Content Placeholder 9" descr="Icon&#10;&#10;Description automatically generated">
            <a:extLst>
              <a:ext uri="{FF2B5EF4-FFF2-40B4-BE49-F238E27FC236}">
                <a16:creationId xmlns:a16="http://schemas.microsoft.com/office/drawing/2014/main" xmlns="" id="{EAF30E1B-584C-4BDC-BC28-A686D4EF71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397326" y="1812722"/>
            <a:ext cx="204856" cy="248085"/>
          </a:xfrm>
          <a:prstGeom prst="rect">
            <a:avLst/>
          </a:prstGeom>
        </p:spPr>
      </p:pic>
      <p:pic>
        <p:nvPicPr>
          <p:cNvPr id="9" name="Content Placeholder 13" descr="A picture containing clipart&#10;&#10;Description automatically generated">
            <a:extLst>
              <a:ext uri="{FF2B5EF4-FFF2-40B4-BE49-F238E27FC236}">
                <a16:creationId xmlns:a16="http://schemas.microsoft.com/office/drawing/2014/main" xmlns="" id="{015918F8-9423-4BEE-93FB-C46DCD3BED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4495800"/>
            <a:ext cx="384175" cy="384175"/>
          </a:xfrm>
          <a:prstGeom prst="rect">
            <a:avLst/>
          </a:prstGeo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4074"/>
          </a:xfrm>
        </p:spPr>
        <p:txBody>
          <a:bodyPr/>
          <a:lstStyle/>
          <a:p>
            <a:r>
              <a:rPr lang="en-US" sz="2400" dirty="0">
                <a:solidFill>
                  <a:schemeClr val="bg1">
                    <a:lumMod val="20000"/>
                    <a:lumOff val="80000"/>
                  </a:schemeClr>
                </a:solidFill>
                <a:latin typeface="Amasis MT Pro Black" panose="02040A04050005020304" pitchFamily="18" charset="0"/>
              </a:rPr>
              <a:t>TECHNIQUES</a:t>
            </a:r>
            <a:r>
              <a:rPr lang="en-US" dirty="0"/>
              <a:t>:  </a:t>
            </a:r>
          </a:p>
        </p:txBody>
      </p:sp>
      <p:sp>
        <p:nvSpPr>
          <p:cNvPr id="4" name="Content Placeholder 3">
            <a:extLst>
              <a:ext uri="{FF2B5EF4-FFF2-40B4-BE49-F238E27FC236}">
                <a16:creationId xmlns:a16="http://schemas.microsoft.com/office/drawing/2014/main" xmlns="" id="{4D207DBB-6F08-4BAA-BBC9-C08297B65DA7}"/>
              </a:ext>
            </a:extLst>
          </p:cNvPr>
          <p:cNvSpPr>
            <a:spLocks noGrp="1"/>
          </p:cNvSpPr>
          <p:nvPr>
            <p:ph sz="half" idx="2"/>
          </p:nvPr>
        </p:nvSpPr>
        <p:spPr>
          <a:xfrm>
            <a:off x="838200" y="1447800"/>
            <a:ext cx="4648200" cy="4729163"/>
          </a:xfrm>
        </p:spPr>
        <p:txBody>
          <a:bodyPr>
            <a:normAutofit fontScale="85000" lnSpcReduction="20000"/>
          </a:bodyPr>
          <a:lstStyle/>
          <a:p>
            <a:pPr marL="0" indent="0">
              <a:buNone/>
            </a:pPr>
            <a:r>
              <a:rPr lang="en-US" dirty="0">
                <a:solidFill>
                  <a:schemeClr val="bg1">
                    <a:lumMod val="20000"/>
                    <a:lumOff val="80000"/>
                  </a:schemeClr>
                </a:solidFill>
                <a:latin typeface="Amasis MT Pro Black" panose="02040A04050005020304" pitchFamily="18" charset="0"/>
              </a:rPr>
              <a:t>DEEP Q-LEARNING      -  </a:t>
            </a:r>
          </a:p>
          <a:p>
            <a:r>
              <a:rPr lang="en-US" dirty="0">
                <a:solidFill>
                  <a:schemeClr val="tx2">
                    <a:lumMod val="90000"/>
                  </a:schemeClr>
                </a:solidFill>
              </a:rPr>
              <a:t>It is RL algorithm to understand the action in every </a:t>
            </a:r>
            <a:r>
              <a:rPr lang="en-US" dirty="0" smtClean="0">
                <a:solidFill>
                  <a:schemeClr val="tx2">
                    <a:lumMod val="90000"/>
                  </a:schemeClr>
                </a:solidFill>
              </a:rPr>
              <a:t>state.</a:t>
            </a:r>
            <a:r>
              <a:rPr lang="en-US" dirty="0" smtClean="0">
                <a:solidFill>
                  <a:schemeClr val="tx2">
                    <a:lumMod val="90000"/>
                  </a:schemeClr>
                </a:solidFill>
                <a:latin typeface="Amasis MT Pro Black" panose="02040A04050005020304" pitchFamily="18" charset="0"/>
              </a:rPr>
              <a:t> </a:t>
            </a:r>
            <a:r>
              <a:rPr lang="en-US" dirty="0">
                <a:solidFill>
                  <a:schemeClr val="tx2">
                    <a:lumMod val="90000"/>
                  </a:schemeClr>
                </a:solidFill>
              </a:rPr>
              <a:t>We use the deep q-learning technique to allow our agent to perform optimal decisions from input data</a:t>
            </a:r>
            <a:r>
              <a:rPr lang="en-US" dirty="0">
                <a:solidFill>
                  <a:schemeClr val="bg1">
                    <a:lumMod val="20000"/>
                    <a:lumOff val="80000"/>
                  </a:schemeClr>
                </a:solidFill>
              </a:rPr>
              <a:t>. </a:t>
            </a:r>
          </a:p>
          <a:p>
            <a:r>
              <a:rPr lang="en-US" dirty="0">
                <a:solidFill>
                  <a:schemeClr val="tx2">
                    <a:lumMod val="90000"/>
                  </a:schemeClr>
                </a:solidFill>
              </a:rPr>
              <a:t>It is an algorithm in which we tune the hyper parameters of Q-learning algorithm using multiple layers of neural </a:t>
            </a:r>
            <a:r>
              <a:rPr lang="en-US" dirty="0" smtClean="0">
                <a:solidFill>
                  <a:schemeClr val="tx2">
                    <a:lumMod val="90000"/>
                  </a:schemeClr>
                </a:solidFill>
              </a:rPr>
              <a:t>networks. </a:t>
            </a:r>
          </a:p>
          <a:p>
            <a:r>
              <a:rPr lang="en-US" dirty="0" smtClean="0">
                <a:solidFill>
                  <a:schemeClr val="bg1">
                    <a:lumMod val="20000"/>
                    <a:lumOff val="80000"/>
                  </a:schemeClr>
                </a:solidFill>
                <a:latin typeface="Amasis MT Pro Black" panose="02040A04050005020304" pitchFamily="18" charset="0"/>
              </a:rPr>
              <a:t>ARTIFICIAL </a:t>
            </a:r>
            <a:r>
              <a:rPr lang="en-US" dirty="0">
                <a:solidFill>
                  <a:schemeClr val="bg1">
                    <a:lumMod val="20000"/>
                    <a:lumOff val="80000"/>
                  </a:schemeClr>
                </a:solidFill>
                <a:latin typeface="Amasis MT Pro Black" panose="02040A04050005020304" pitchFamily="18" charset="0"/>
              </a:rPr>
              <a:t>NEURAL NETWORK       - </a:t>
            </a:r>
          </a:p>
          <a:p>
            <a:r>
              <a:rPr lang="en-US" dirty="0">
                <a:solidFill>
                  <a:schemeClr val="tx2">
                    <a:lumMod val="90000"/>
                  </a:schemeClr>
                </a:solidFill>
              </a:rPr>
              <a:t>It is a simple neural network i.e; interconnected group of nodes inspired from the neurons in brain</a:t>
            </a:r>
            <a:r>
              <a:rPr lang="en-US" sz="2200" dirty="0">
                <a:solidFill>
                  <a:schemeClr val="tx2">
                    <a:lumMod val="90000"/>
                  </a:schemeClr>
                </a:solidFill>
              </a:rPr>
              <a:t>. </a:t>
            </a:r>
          </a:p>
          <a:p>
            <a:r>
              <a:rPr lang="en-US" dirty="0">
                <a:solidFill>
                  <a:schemeClr val="tx2">
                    <a:lumMod val="90000"/>
                  </a:schemeClr>
                </a:solidFill>
              </a:rPr>
              <a:t>We create an input layer, which defines the current state of the snake, a hidden layer with nodes and an output layer to determine action to take</a:t>
            </a:r>
            <a:r>
              <a:rPr lang="en-US" sz="2200" dirty="0">
                <a:solidFill>
                  <a:schemeClr val="tx2">
                    <a:lumMod val="90000"/>
                  </a:schemeClr>
                </a:solidFill>
              </a:rPr>
              <a:t>.</a:t>
            </a:r>
            <a:endParaRPr lang="en-US" sz="2200" dirty="0">
              <a:solidFill>
                <a:schemeClr val="tx2">
                  <a:lumMod val="90000"/>
                </a:schemeClr>
              </a:solidFill>
              <a:latin typeface="Amasis MT Pro Black" panose="02040A04050005020304" pitchFamily="18" charset="0"/>
            </a:endParaRPr>
          </a:p>
        </p:txBody>
      </p:sp>
      <p:pic>
        <p:nvPicPr>
          <p:cNvPr id="9" name="Content Placeholder 17" descr="Logo&#10;&#10;Description automatically generated">
            <a:extLst>
              <a:ext uri="{FF2B5EF4-FFF2-40B4-BE49-F238E27FC236}">
                <a16:creationId xmlns:a16="http://schemas.microsoft.com/office/drawing/2014/main" xmlns="" id="{C06661C3-227E-4F86-8E94-4C71D45F864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429000" y="1482830"/>
            <a:ext cx="346869" cy="34686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447800"/>
            <a:ext cx="5942898" cy="4572000"/>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0855C5-0243-4416-B5EF-2AF1ED7567AC}"/>
              </a:ext>
            </a:extLst>
          </p:cNvPr>
          <p:cNvSpPr>
            <a:spLocks noGrp="1"/>
          </p:cNvSpPr>
          <p:nvPr>
            <p:ph type="title"/>
          </p:nvPr>
        </p:nvSpPr>
        <p:spPr>
          <a:xfrm>
            <a:off x="838200" y="365126"/>
            <a:ext cx="6172200" cy="701674"/>
          </a:xfrm>
        </p:spPr>
        <p:txBody>
          <a:bodyPr>
            <a:normAutofit fontScale="90000"/>
          </a:bodyPr>
          <a:lstStyle/>
          <a:p>
            <a:r>
              <a:rPr lang="en-US" dirty="0" smtClean="0"/>
              <a:t>Prerequisites before starting the project</a:t>
            </a:r>
            <a:endParaRPr lang="en-US" dirty="0"/>
          </a:p>
        </p:txBody>
      </p:sp>
      <p:sp>
        <p:nvSpPr>
          <p:cNvPr id="32" name="Content Placeholder 31">
            <a:extLst>
              <a:ext uri="{FF2B5EF4-FFF2-40B4-BE49-F238E27FC236}">
                <a16:creationId xmlns:a16="http://schemas.microsoft.com/office/drawing/2014/main" xmlns="" id="{DB10BE50-6F68-4E6E-AD1B-CCCBAD18AD4D}"/>
              </a:ext>
            </a:extLst>
          </p:cNvPr>
          <p:cNvSpPr>
            <a:spLocks noGrp="1"/>
          </p:cNvSpPr>
          <p:nvPr>
            <p:ph sz="half" idx="1"/>
          </p:nvPr>
        </p:nvSpPr>
        <p:spPr>
          <a:xfrm>
            <a:off x="1086920" y="1178768"/>
            <a:ext cx="6662640" cy="4957763"/>
          </a:xfrm>
        </p:spPr>
        <p:txBody>
          <a:bodyPr/>
          <a:lstStyle/>
          <a:p>
            <a:endParaRPr lang="en-US" dirty="0"/>
          </a:p>
          <a:p>
            <a:r>
              <a:rPr lang="en-US" dirty="0" smtClean="0"/>
              <a:t>Obstacles: The environment has incomplete information and the state space of the agent are extremely large.</a:t>
            </a:r>
          </a:p>
          <a:p>
            <a:r>
              <a:rPr lang="en-US" dirty="0" smtClean="0"/>
              <a:t>Environment and State Space: Environment consists of n*n matrix with width and height. Where the snake game will be displayed. </a:t>
            </a:r>
          </a:p>
          <a:p>
            <a:r>
              <a:rPr lang="en-US" dirty="0" smtClean="0"/>
              <a:t>Action space: This represents the directions in which the snake can move { Left, Right, Up, Down}</a:t>
            </a:r>
          </a:p>
          <a:p>
            <a:r>
              <a:rPr lang="en-US" dirty="0" smtClean="0"/>
              <a:t>Rewards: They can be positive and negative. While making each move towards food or away from it or either collision with wall or itself will be counted as positive or negative reward. </a:t>
            </a:r>
          </a:p>
          <a:p>
            <a:endParaRPr lang="en-US" dirty="0" smtClean="0"/>
          </a:p>
          <a:p>
            <a:endParaRPr lang="en-US" dirty="0"/>
          </a:p>
        </p:txBody>
      </p:sp>
      <p:sp>
        <p:nvSpPr>
          <p:cNvPr id="36" name="Oval 35">
            <a:extLst>
              <a:ext uri="{FF2B5EF4-FFF2-40B4-BE49-F238E27FC236}">
                <a16:creationId xmlns:a16="http://schemas.microsoft.com/office/drawing/2014/main" xmlns="" id="{9999A822-A608-4F1F-AA44-A55071AF1840}"/>
              </a:ext>
            </a:extLst>
          </p:cNvPr>
          <p:cNvSpPr/>
          <p:nvPr/>
        </p:nvSpPr>
        <p:spPr>
          <a:xfrm>
            <a:off x="8439150" y="365126"/>
            <a:ext cx="1752600" cy="830748"/>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lumOff val="25000"/>
                  </a:schemeClr>
                </a:solidFill>
              </a:rPr>
              <a:t>Obstacles</a:t>
            </a:r>
          </a:p>
        </p:txBody>
      </p:sp>
      <p:sp>
        <p:nvSpPr>
          <p:cNvPr id="37" name="Oval 36">
            <a:extLst>
              <a:ext uri="{FF2B5EF4-FFF2-40B4-BE49-F238E27FC236}">
                <a16:creationId xmlns:a16="http://schemas.microsoft.com/office/drawing/2014/main" xmlns="" id="{B250690A-14EA-4AB0-940D-D58AB4B2153D}"/>
              </a:ext>
            </a:extLst>
          </p:cNvPr>
          <p:cNvSpPr/>
          <p:nvPr/>
        </p:nvSpPr>
        <p:spPr>
          <a:xfrm>
            <a:off x="8239125" y="1660072"/>
            <a:ext cx="2247900" cy="990600"/>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lumOff val="25000"/>
                  </a:schemeClr>
                </a:solidFill>
              </a:rPr>
              <a:t>Environment and state space</a:t>
            </a:r>
          </a:p>
        </p:txBody>
      </p:sp>
      <p:sp>
        <p:nvSpPr>
          <p:cNvPr id="38" name="Oval 37">
            <a:extLst>
              <a:ext uri="{FF2B5EF4-FFF2-40B4-BE49-F238E27FC236}">
                <a16:creationId xmlns:a16="http://schemas.microsoft.com/office/drawing/2014/main" xmlns="" id="{4BEF34F3-5012-4181-BE75-9ADCE0A17AA9}"/>
              </a:ext>
            </a:extLst>
          </p:cNvPr>
          <p:cNvSpPr/>
          <p:nvPr/>
        </p:nvSpPr>
        <p:spPr>
          <a:xfrm>
            <a:off x="8443815" y="3074437"/>
            <a:ext cx="1847850" cy="8382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75000"/>
                    <a:lumOff val="25000"/>
                  </a:schemeClr>
                </a:solidFill>
              </a:rPr>
              <a:t>Action Space</a:t>
            </a:r>
            <a:endParaRPr lang="en-US" dirty="0">
              <a:solidFill>
                <a:schemeClr val="bg2">
                  <a:lumMod val="75000"/>
                  <a:lumOff val="25000"/>
                </a:schemeClr>
              </a:solidFill>
            </a:endParaRPr>
          </a:p>
        </p:txBody>
      </p:sp>
      <p:sp>
        <p:nvSpPr>
          <p:cNvPr id="40" name="Oval 39">
            <a:extLst>
              <a:ext uri="{FF2B5EF4-FFF2-40B4-BE49-F238E27FC236}">
                <a16:creationId xmlns:a16="http://schemas.microsoft.com/office/drawing/2014/main" xmlns="" id="{08B6155F-027F-4B4B-A768-3354FD31F509}"/>
              </a:ext>
            </a:extLst>
          </p:cNvPr>
          <p:cNvSpPr/>
          <p:nvPr/>
        </p:nvSpPr>
        <p:spPr>
          <a:xfrm>
            <a:off x="8443815" y="4305299"/>
            <a:ext cx="1847850" cy="8382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75000"/>
                    <a:lumOff val="25000"/>
                  </a:schemeClr>
                </a:solidFill>
              </a:rPr>
              <a:t>Rewards</a:t>
            </a:r>
          </a:p>
        </p:txBody>
      </p:sp>
      <p:cxnSp>
        <p:nvCxnSpPr>
          <p:cNvPr id="43" name="Straight Arrow Connector 42">
            <a:extLst>
              <a:ext uri="{FF2B5EF4-FFF2-40B4-BE49-F238E27FC236}">
                <a16:creationId xmlns:a16="http://schemas.microsoft.com/office/drawing/2014/main" xmlns="" id="{CCD15C64-FAA2-49F6-9A2A-B56267E9B997}"/>
              </a:ext>
            </a:extLst>
          </p:cNvPr>
          <p:cNvCxnSpPr>
            <a:cxnSpLocks/>
            <a:stCxn id="36" idx="4"/>
            <a:endCxn id="36" idx="4"/>
          </p:cNvCxnSpPr>
          <p:nvPr/>
        </p:nvCxnSpPr>
        <p:spPr>
          <a:xfrm>
            <a:off x="9315450" y="119587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2885C842-F6C4-426B-A4FE-BC70937A9972}"/>
              </a:ext>
            </a:extLst>
          </p:cNvPr>
          <p:cNvCxnSpPr>
            <a:cxnSpLocks/>
            <a:stCxn id="36" idx="4"/>
          </p:cNvCxnSpPr>
          <p:nvPr/>
        </p:nvCxnSpPr>
        <p:spPr>
          <a:xfrm>
            <a:off x="9315450" y="1195874"/>
            <a:ext cx="0" cy="35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C83AB701-972E-4BBB-8411-3AB6A2017341}"/>
              </a:ext>
            </a:extLst>
          </p:cNvPr>
          <p:cNvCxnSpPr>
            <a:stCxn id="37" idx="4"/>
            <a:endCxn id="38" idx="0"/>
          </p:cNvCxnSpPr>
          <p:nvPr/>
        </p:nvCxnSpPr>
        <p:spPr>
          <a:xfrm>
            <a:off x="9363075" y="2650672"/>
            <a:ext cx="4665" cy="42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8CB6150D-18C5-429D-93A8-C54E4C9B1632}"/>
              </a:ext>
            </a:extLst>
          </p:cNvPr>
          <p:cNvCxnSpPr>
            <a:stCxn id="38" idx="4"/>
            <a:endCxn id="40" idx="0"/>
          </p:cNvCxnSpPr>
          <p:nvPr/>
        </p:nvCxnSpPr>
        <p:spPr>
          <a:xfrm>
            <a:off x="9367740" y="3912638"/>
            <a:ext cx="0" cy="39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7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Parameters to consider for optimization of agents </a:t>
            </a:r>
            <a:endParaRPr lang="en-IN" dirty="0"/>
          </a:p>
        </p:txBody>
      </p:sp>
      <p:sp>
        <p:nvSpPr>
          <p:cNvPr id="6" name="Content Placeholder 5"/>
          <p:cNvSpPr>
            <a:spLocks noGrp="1"/>
          </p:cNvSpPr>
          <p:nvPr>
            <p:ph idx="1"/>
          </p:nvPr>
        </p:nvSpPr>
        <p:spPr/>
        <p:txBody>
          <a:bodyPr/>
          <a:lstStyle/>
          <a:p>
            <a:r>
              <a:rPr lang="en-US" dirty="0" smtClean="0"/>
              <a:t>For maximizing immediate rewards: Gamma</a:t>
            </a:r>
          </a:p>
          <a:p>
            <a:r>
              <a:rPr lang="en-US" dirty="0" smtClean="0"/>
              <a:t>A balance of both exploration and exploitation : Epsilon </a:t>
            </a:r>
          </a:p>
          <a:p>
            <a:r>
              <a:rPr lang="en-US" dirty="0" smtClean="0"/>
              <a:t>Learning rate of snake agent</a:t>
            </a:r>
          </a:p>
          <a:p>
            <a:r>
              <a:rPr lang="en-US" dirty="0" smtClean="0"/>
              <a:t>Reward for food eating </a:t>
            </a:r>
          </a:p>
          <a:p>
            <a:r>
              <a:rPr lang="en-US" dirty="0" smtClean="0"/>
              <a:t>Collision to wall: Negative Rewards </a:t>
            </a:r>
          </a:p>
          <a:p>
            <a:r>
              <a:rPr lang="en-US" dirty="0" smtClean="0"/>
              <a:t>Collision to self : </a:t>
            </a:r>
            <a:r>
              <a:rPr lang="en-US" dirty="0" smtClean="0"/>
              <a:t>Negative </a:t>
            </a:r>
            <a:r>
              <a:rPr lang="en-US" dirty="0" smtClean="0"/>
              <a:t>rewards</a:t>
            </a:r>
            <a:endParaRPr lang="en-US" dirty="0" smtClean="0"/>
          </a:p>
          <a:p>
            <a:r>
              <a:rPr lang="en-US" dirty="0" smtClean="0"/>
              <a:t>Snake going on a loop </a:t>
            </a:r>
          </a:p>
        </p:txBody>
      </p:sp>
    </p:spTree>
    <p:extLst>
      <p:ext uri="{BB962C8B-B14F-4D97-AF65-F5344CB8AC3E}">
        <p14:creationId xmlns:p14="http://schemas.microsoft.com/office/powerpoint/2010/main" val="279109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metrics </a:t>
            </a:r>
            <a:endParaRPr lang="en-IN" dirty="0"/>
          </a:p>
        </p:txBody>
      </p:sp>
      <p:sp>
        <p:nvSpPr>
          <p:cNvPr id="3" name="Content Placeholder 2"/>
          <p:cNvSpPr>
            <a:spLocks noGrp="1"/>
          </p:cNvSpPr>
          <p:nvPr>
            <p:ph idx="1"/>
          </p:nvPr>
        </p:nvSpPr>
        <p:spPr/>
        <p:txBody>
          <a:bodyPr/>
          <a:lstStyle/>
          <a:p>
            <a:r>
              <a:rPr lang="en-US" dirty="0" smtClean="0"/>
              <a:t>By changing the values for the parameters, we can compare the performance of our RL AGENT with the default values and by changing each reward at a particular phase. </a:t>
            </a:r>
          </a:p>
          <a:p>
            <a:r>
              <a:rPr lang="en-US" dirty="0" smtClean="0"/>
              <a:t>For example , the parameters effect the behavior of agent like not mentoring about the state space without any directions and also the state space contains only walls information but not any direction </a:t>
            </a:r>
          </a:p>
          <a:p>
            <a:r>
              <a:rPr lang="en-US" dirty="0" smtClean="0"/>
              <a:t>All these factors can influence the performance of our RL agent. </a:t>
            </a:r>
          </a:p>
          <a:p>
            <a:r>
              <a:rPr lang="en-US" dirty="0" smtClean="0"/>
              <a:t>In the next slide, there is a detailed </a:t>
            </a:r>
            <a:r>
              <a:rPr lang="en-US" dirty="0" smtClean="0"/>
              <a:t>picturization</a:t>
            </a:r>
            <a:r>
              <a:rPr lang="en-US" dirty="0" smtClean="0"/>
              <a:t> in the form of graph of how the proper state space is mentioned vs. changing the parameters. </a:t>
            </a:r>
            <a:endParaRPr lang="en-US" dirty="0"/>
          </a:p>
        </p:txBody>
      </p:sp>
    </p:spTree>
    <p:extLst>
      <p:ext uri="{BB962C8B-B14F-4D97-AF65-F5344CB8AC3E}">
        <p14:creationId xmlns:p14="http://schemas.microsoft.com/office/powerpoint/2010/main" val="28009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OUTPUTS OF PARAMETERS WITH DETAITED STATE SPACE VS CHANGED VALUES </a:t>
            </a:r>
            <a:br>
              <a:rPr lang="en-US" dirty="0" smtClean="0"/>
            </a:b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2338" t="60177" r="7991" b="7939"/>
          <a:stretch/>
        </p:blipFill>
        <p:spPr>
          <a:xfrm>
            <a:off x="1676400" y="1474237"/>
            <a:ext cx="8344678" cy="4357397"/>
          </a:xfrm>
        </p:spPr>
      </p:pic>
    </p:spTree>
    <p:extLst>
      <p:ext uri="{BB962C8B-B14F-4D97-AF65-F5344CB8AC3E}">
        <p14:creationId xmlns:p14="http://schemas.microsoft.com/office/powerpoint/2010/main" val="275269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1324</TotalTime>
  <Words>801</Words>
  <Application>Microsoft Office PowerPoint</Application>
  <PresentationFormat>Custom</PresentationFormat>
  <Paragraphs>67</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CITY SKETCH 16X9</vt:lpstr>
      <vt:lpstr>IMPLEMENTAION OF  REINFORCEMENT LEARNING AGENT ON A SNAKE GAME</vt:lpstr>
      <vt:lpstr>IMPLEMENTAION OF A REINFORCEMENT LEARNING AGENT ON A SNAKE GAME</vt:lpstr>
      <vt:lpstr>What is an RL agent?</vt:lpstr>
      <vt:lpstr>APPROACH: </vt:lpstr>
      <vt:lpstr>TECHNIQUES:  </vt:lpstr>
      <vt:lpstr>Prerequisites before starting the project</vt:lpstr>
      <vt:lpstr>Parameters to consider for optimization of agents </vt:lpstr>
      <vt:lpstr>Performance metrics </vt:lpstr>
      <vt:lpstr>OUTPUTS OF PARAMETERS WITH DETAITED STATE SPACE VS CHANGED VALUES  </vt:lpstr>
      <vt:lpstr>SNAKE GAME SAMPLE DEPLOYMENT</vt:lpstr>
      <vt:lpstr>Output of the Game</vt:lpstr>
      <vt:lpstr>CONCLUSION </vt:lpstr>
      <vt:lpstr>DELIVERABLES:</vt:lpstr>
      <vt:lpstr>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c:title>
  <dc:creator>Naveen kumar reddy Desireddygari</dc:creator>
  <cp:lastModifiedBy>user</cp:lastModifiedBy>
  <cp:revision>17</cp:revision>
  <dcterms:created xsi:type="dcterms:W3CDTF">2022-04-06T19:03:30Z</dcterms:created>
  <dcterms:modified xsi:type="dcterms:W3CDTF">2022-05-11T20:29:30Z</dcterms:modified>
</cp:coreProperties>
</file>